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A7447-7964-463B-B319-74C2F03188AD}" type="datetimeFigureOut">
              <a:rPr lang="en-US" smtClean="0"/>
              <a:t>11/27/2011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EAB28-E61F-4CB3-9364-7CAF77E576F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11/27/2011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rospenda stiggins report cards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Report Cards</a:t>
            </a:r>
            <a:br>
              <a:rPr lang="en-US" dirty="0" smtClean="0"/>
            </a:br>
            <a:r>
              <a:rPr lang="en-US" dirty="0" smtClean="0"/>
              <a:t>Chapter 11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Oh, oh…….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Effort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Americans value effort. (really?,  mr)</a:t>
            </a:r>
          </a:p>
          <a:p>
            <a:r>
              <a:rPr lang="en-US" dirty="0" smtClean="0"/>
              <a:t>American dream???</a:t>
            </a:r>
          </a:p>
          <a:p>
            <a:r>
              <a:rPr lang="en-US" dirty="0" smtClean="0"/>
              <a:t>Encourages risk taking</a:t>
            </a:r>
          </a:p>
          <a:p>
            <a:r>
              <a:rPr lang="en-US" dirty="0" smtClean="0"/>
              <a:t>Creativity</a:t>
            </a:r>
          </a:p>
          <a:p>
            <a:r>
              <a:rPr lang="en-US" dirty="0" smtClean="0"/>
              <a:t>“American Exceptionalism”.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Students are great manipulators</a:t>
            </a:r>
          </a:p>
          <a:p>
            <a:pPr lvl="1"/>
            <a:r>
              <a:rPr lang="en-US" dirty="0" smtClean="0"/>
              <a:t>Sucking up???? (mr)</a:t>
            </a:r>
          </a:p>
          <a:p>
            <a:r>
              <a:rPr lang="en-US" dirty="0" smtClean="0"/>
              <a:t>Who’s effort?</a:t>
            </a:r>
          </a:p>
          <a:p>
            <a:r>
              <a:rPr lang="en-US" dirty="0" smtClean="0"/>
              <a:t>Is this really just assertiveness?</a:t>
            </a:r>
          </a:p>
          <a:p>
            <a:r>
              <a:rPr lang="en-US" dirty="0" smtClean="0"/>
              <a:t>Gender Bias?</a:t>
            </a:r>
          </a:p>
          <a:p>
            <a:r>
              <a:rPr lang="en-US" dirty="0" smtClean="0"/>
              <a:t>Who controls the discussions?</a:t>
            </a:r>
          </a:p>
          <a:p>
            <a:pPr lvl="1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to consider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we really assessing?</a:t>
            </a:r>
          </a:p>
          <a:p>
            <a:r>
              <a:rPr lang="en-US" dirty="0" smtClean="0"/>
              <a:t>Do we want learning or regurgitation?</a:t>
            </a:r>
          </a:p>
          <a:p>
            <a:r>
              <a:rPr lang="en-US" dirty="0" smtClean="0"/>
              <a:t>Do we know what great effort looks like?</a:t>
            </a:r>
          </a:p>
          <a:p>
            <a:r>
              <a:rPr lang="en-US" dirty="0" smtClean="0"/>
              <a:t>Does everyone have to spend hours to achieve mastery?</a:t>
            </a:r>
          </a:p>
          <a:p>
            <a:r>
              <a:rPr lang="en-US" dirty="0" smtClean="0"/>
              <a:t>What does effort have to do with motivation? </a:t>
            </a:r>
          </a:p>
          <a:p>
            <a:r>
              <a:rPr lang="en-US" dirty="0" smtClean="0"/>
              <a:t>What is your job? </a:t>
            </a:r>
          </a:p>
          <a:p>
            <a:pPr lvl="1"/>
            <a:r>
              <a:rPr lang="en-US" dirty="0" smtClean="0"/>
              <a:t>To learn </a:t>
            </a:r>
            <a:r>
              <a:rPr lang="en-US" dirty="0" smtClean="0"/>
              <a:t>em</a:t>
            </a:r>
            <a:r>
              <a:rPr lang="en-US" dirty="0" smtClean="0"/>
              <a:t> or teach </a:t>
            </a:r>
            <a:r>
              <a:rPr lang="en-US" dirty="0" smtClean="0"/>
              <a:t>em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looked at needs?</a:t>
            </a:r>
          </a:p>
          <a:p>
            <a:r>
              <a:rPr lang="en-US" dirty="0" smtClean="0"/>
              <a:t>We looked at characteristics?</a:t>
            </a:r>
          </a:p>
          <a:p>
            <a:r>
              <a:rPr lang="en-US" dirty="0" smtClean="0"/>
              <a:t>We aligned activities to meet those?</a:t>
            </a:r>
          </a:p>
          <a:p>
            <a:r>
              <a:rPr lang="en-US" dirty="0" smtClean="0"/>
              <a:t>We gave students some say in how to “show what you know?”</a:t>
            </a:r>
          </a:p>
          <a:p>
            <a:r>
              <a:rPr lang="en-US" dirty="0" smtClean="0"/>
              <a:t>Went from External to internal control?</a:t>
            </a:r>
          </a:p>
          <a:p>
            <a:pPr lvl="1"/>
            <a:r>
              <a:rPr lang="en-US" dirty="0" smtClean="0"/>
              <a:t>Think of our class?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Compliance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We can’t cheat!</a:t>
            </a:r>
          </a:p>
          <a:p>
            <a:r>
              <a:rPr lang="en-US" dirty="0" smtClean="0"/>
              <a:t>Real life expects compliance</a:t>
            </a:r>
          </a:p>
          <a:p>
            <a:r>
              <a:rPr lang="en-US" dirty="0" smtClean="0"/>
              <a:t>Managing a classroom</a:t>
            </a:r>
          </a:p>
          <a:p>
            <a:r>
              <a:rPr lang="en-US" dirty="0" smtClean="0"/>
              <a:t>We know better than the kids- generally</a:t>
            </a:r>
          </a:p>
          <a:p>
            <a:r>
              <a:rPr lang="en-US" dirty="0" smtClean="0"/>
              <a:t>Compliant classes have a greater level of success</a:t>
            </a:r>
          </a:p>
          <a:p>
            <a:r>
              <a:rPr lang="en-US" dirty="0" smtClean="0"/>
              <a:t>( don’t confuse this with quiet)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Does punishment work?</a:t>
            </a:r>
          </a:p>
          <a:p>
            <a:r>
              <a:rPr lang="en-US" dirty="0" smtClean="0"/>
              <a:t>Is the accuracy of the assessment diminished?</a:t>
            </a:r>
          </a:p>
          <a:p>
            <a:r>
              <a:rPr lang="en-US" dirty="0" smtClean="0"/>
              <a:t>Blind compliance doesn’t teach discretion as the better form of valor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Valued in life</a:t>
            </a:r>
          </a:p>
          <a:p>
            <a:r>
              <a:rPr lang="en-US" dirty="0" smtClean="0"/>
              <a:t>Most effective classroom management  tool</a:t>
            </a:r>
          </a:p>
          <a:p>
            <a:r>
              <a:rPr lang="en-US" dirty="0" smtClean="0"/>
              <a:t>Gets acknowledgement to low achievers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Which attitudes are positive</a:t>
            </a:r>
          </a:p>
          <a:p>
            <a:r>
              <a:rPr lang="en-US" dirty="0" smtClean="0"/>
              <a:t>How are they defined?</a:t>
            </a:r>
          </a:p>
          <a:p>
            <a:r>
              <a:rPr lang="en-US" dirty="0" smtClean="0"/>
              <a:t>How do you judge affect?</a:t>
            </a:r>
          </a:p>
          <a:p>
            <a:pPr lvl="1"/>
            <a:r>
              <a:rPr lang="en-US" dirty="0" smtClean="0"/>
              <a:t>Robert </a:t>
            </a:r>
            <a:r>
              <a:rPr lang="en-US" dirty="0" smtClean="0"/>
              <a:t>Kmx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these questions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about asking the students?</a:t>
            </a:r>
          </a:p>
          <a:p>
            <a:pPr lvl="1"/>
            <a:r>
              <a:rPr lang="en-US" dirty="0" smtClean="0"/>
              <a:t>When kids make up their own consequences…..</a:t>
            </a:r>
          </a:p>
          <a:p>
            <a:r>
              <a:rPr lang="en-US" dirty="0" smtClean="0"/>
              <a:t>What about teaching “cultures”</a:t>
            </a:r>
          </a:p>
          <a:p>
            <a:pPr lvl="1"/>
            <a:r>
              <a:rPr lang="en-US" dirty="0" smtClean="0"/>
              <a:t>Street, corporate, world</a:t>
            </a:r>
          </a:p>
          <a:p>
            <a:pPr lvl="1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Gathering Evidence/ How </a:t>
            </a:r>
            <a:r>
              <a:rPr lang="en-US" dirty="0" smtClean="0"/>
              <a:t>T</a:t>
            </a:r>
            <a:r>
              <a:rPr lang="en-US" dirty="0" smtClean="0"/>
              <a:t>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</a:t>
            </a:r>
            <a:r>
              <a:rPr lang="en-US" dirty="0" smtClean="0"/>
              <a:t>efine your targets</a:t>
            </a:r>
          </a:p>
          <a:p>
            <a:r>
              <a:rPr lang="en-US" dirty="0" smtClean="0"/>
              <a:t>Define your time period</a:t>
            </a:r>
          </a:p>
          <a:p>
            <a:r>
              <a:rPr lang="en-US" dirty="0" smtClean="0"/>
              <a:t>Define what success looks like</a:t>
            </a:r>
          </a:p>
          <a:p>
            <a:r>
              <a:rPr lang="en-US" dirty="0" smtClean="0"/>
              <a:t>Build your grading plan around the instructional plan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the assessments of learning</a:t>
            </a:r>
          </a:p>
          <a:p>
            <a:r>
              <a:rPr lang="en-US" dirty="0" smtClean="0"/>
              <a:t>Make sure you are accurate</a:t>
            </a:r>
          </a:p>
          <a:p>
            <a:r>
              <a:rPr lang="en-US" dirty="0" smtClean="0"/>
              <a:t>Assessments should show how kids are learning</a:t>
            </a:r>
          </a:p>
          <a:p>
            <a:r>
              <a:rPr lang="en-US" dirty="0" smtClean="0"/>
              <a:t>Use multiple types</a:t>
            </a:r>
          </a:p>
          <a:p>
            <a:r>
              <a:rPr lang="en-US" dirty="0" smtClean="0"/>
              <a:t>YOU ARE INVESTIGATING NOT GRADING</a:t>
            </a:r>
          </a:p>
          <a:p>
            <a:pPr lvl="1"/>
            <a:r>
              <a:rPr lang="en-US" dirty="0" smtClean="0"/>
              <a:t>For learning not of learning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the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Align them with the information</a:t>
            </a:r>
          </a:p>
          <a:p>
            <a:r>
              <a:rPr lang="en-US" dirty="0" smtClean="0"/>
              <a:t>Use appropriate assessments for particular skills</a:t>
            </a:r>
          </a:p>
          <a:p>
            <a:pPr lvl="1"/>
            <a:r>
              <a:rPr lang="en-US" dirty="0" smtClean="0"/>
              <a:t>Reasoning</a:t>
            </a:r>
          </a:p>
          <a:p>
            <a:pPr lvl="1"/>
            <a:r>
              <a:rPr lang="en-US" dirty="0" smtClean="0"/>
              <a:t>Knowledge</a:t>
            </a:r>
          </a:p>
          <a:p>
            <a:pPr lvl="1"/>
            <a:r>
              <a:rPr lang="en-US" dirty="0" smtClean="0"/>
              <a:t>Understanding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Summarize the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consistent</a:t>
            </a:r>
          </a:p>
          <a:p>
            <a:r>
              <a:rPr lang="en-US" dirty="0" smtClean="0"/>
              <a:t>Be sequential</a:t>
            </a:r>
          </a:p>
          <a:p>
            <a:r>
              <a:rPr lang="en-US" dirty="0" smtClean="0"/>
              <a:t>Minimize Subjectivity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Way We Were/Are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old days….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Nowadays….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Rank order</a:t>
            </a:r>
          </a:p>
          <a:p>
            <a:r>
              <a:rPr lang="en-US" dirty="0" smtClean="0"/>
              <a:t>High school rank</a:t>
            </a:r>
          </a:p>
          <a:p>
            <a:r>
              <a:rPr lang="en-US" dirty="0" smtClean="0"/>
              <a:t>Valedictorian </a:t>
            </a:r>
          </a:p>
          <a:p>
            <a:r>
              <a:rPr lang="en-US" dirty="0" smtClean="0"/>
              <a:t>Grades sorted the sheep from the goats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Are they ready for college</a:t>
            </a:r>
          </a:p>
          <a:p>
            <a:r>
              <a:rPr lang="en-US" dirty="0" smtClean="0"/>
              <a:t>Are they ready for the workforce?</a:t>
            </a:r>
          </a:p>
          <a:p>
            <a:r>
              <a:rPr lang="en-US" dirty="0" smtClean="0"/>
              <a:t>Are they lifelong learners?</a:t>
            </a:r>
          </a:p>
          <a:p>
            <a:r>
              <a:rPr lang="en-US" dirty="0" smtClean="0"/>
              <a:t>What’s your drop out rate?</a:t>
            </a:r>
          </a:p>
          <a:p>
            <a:r>
              <a:rPr lang="en-US" dirty="0" smtClean="0"/>
              <a:t>What’s your college entrance rate?</a:t>
            </a:r>
          </a:p>
          <a:p>
            <a:r>
              <a:rPr lang="en-US" dirty="0" smtClean="0"/>
              <a:t>What about diversity?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Advice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software should let you keep a record of standards achievement</a:t>
            </a:r>
          </a:p>
          <a:p>
            <a:r>
              <a:rPr lang="en-US" dirty="0" smtClean="0"/>
              <a:t>Use the latest info to show the latest progress</a:t>
            </a:r>
          </a:p>
          <a:p>
            <a:r>
              <a:rPr lang="en-US" dirty="0" smtClean="0"/>
              <a:t>Use learning contracts when grading diverse learners</a:t>
            </a:r>
          </a:p>
          <a:p>
            <a:pPr lvl="1"/>
            <a:r>
              <a:rPr lang="en-US" dirty="0" smtClean="0"/>
              <a:t>Where did the kid start from?</a:t>
            </a:r>
          </a:p>
          <a:p>
            <a:r>
              <a:rPr lang="en-US" dirty="0" smtClean="0"/>
              <a:t>Connect assessment OF learning  with report for learning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Advice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Cooperative learning grades DON’T show Of learning</a:t>
            </a:r>
          </a:p>
          <a:p>
            <a:r>
              <a:rPr lang="en-US" dirty="0" smtClean="0"/>
              <a:t>Discipline the BEHAVIOR of cheating, not the achievement of cheating</a:t>
            </a:r>
          </a:p>
          <a:p>
            <a:r>
              <a:rPr lang="en-US" dirty="0" smtClean="0"/>
              <a:t>The more you learn the better your grade</a:t>
            </a:r>
          </a:p>
          <a:p>
            <a:pPr lvl="1"/>
            <a:r>
              <a:rPr lang="en-US" dirty="0" smtClean="0"/>
              <a:t>If extra credit shows you learned more… not just did more….</a:t>
            </a:r>
          </a:p>
          <a:p>
            <a:pPr lvl="2"/>
            <a:r>
              <a:rPr lang="en-US" dirty="0" smtClean="0"/>
              <a:t>Think of our class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Advice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in doubt… follow policy (mr)</a:t>
            </a:r>
          </a:p>
          <a:p>
            <a:pPr lvl="1"/>
            <a:r>
              <a:rPr lang="en-US" dirty="0" smtClean="0"/>
              <a:t>You can question after you have street </a:t>
            </a:r>
            <a:r>
              <a:rPr lang="en-US" dirty="0" smtClean="0"/>
              <a:t>cred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Make sure everyone knows the rules of the game!!!!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Grades as Communicators not motivators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Communicator Grade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Motivator Grade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It’s only information</a:t>
            </a:r>
          </a:p>
          <a:p>
            <a:r>
              <a:rPr lang="en-US" dirty="0" smtClean="0"/>
              <a:t>It’s about what they learned, not how well they take tests. ( ivory tower, mr)</a:t>
            </a:r>
          </a:p>
          <a:p>
            <a:r>
              <a:rPr lang="en-US" dirty="0" smtClean="0"/>
              <a:t>Tough kid? Learned a lot? 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Weighted grade? Learned a lot? 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Good grade- good kid</a:t>
            </a:r>
          </a:p>
          <a:p>
            <a:r>
              <a:rPr lang="en-US" dirty="0" smtClean="0"/>
              <a:t>Bad grade- bad class</a:t>
            </a:r>
          </a:p>
          <a:p>
            <a:r>
              <a:rPr lang="en-US" dirty="0" smtClean="0"/>
              <a:t>Good Grade- smart</a:t>
            </a:r>
          </a:p>
          <a:p>
            <a:r>
              <a:rPr lang="en-US" dirty="0" smtClean="0"/>
              <a:t>Bad Grade- dumb</a:t>
            </a:r>
          </a:p>
          <a:p>
            <a:r>
              <a:rPr lang="en-US" dirty="0" smtClean="0"/>
              <a:t>No homework = F</a:t>
            </a:r>
          </a:p>
          <a:p>
            <a:pPr lvl="1"/>
            <a:r>
              <a:rPr lang="en-US" dirty="0" smtClean="0"/>
              <a:t>Mom did work?</a:t>
            </a:r>
          </a:p>
          <a:p>
            <a:pPr lvl="1"/>
            <a:r>
              <a:rPr lang="en-US" dirty="0" smtClean="0"/>
              <a:t>Eli?</a:t>
            </a:r>
          </a:p>
          <a:p>
            <a:pPr lvl="1"/>
            <a:r>
              <a:rPr lang="en-US" dirty="0" smtClean="0"/>
              <a:t>Robert?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have Grades? (mr)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Parents like it</a:t>
            </a:r>
          </a:p>
          <a:p>
            <a:r>
              <a:rPr lang="en-US" dirty="0" smtClean="0"/>
              <a:t>It’s easy</a:t>
            </a:r>
          </a:p>
          <a:p>
            <a:r>
              <a:rPr lang="en-US" dirty="0" smtClean="0"/>
              <a:t>Kids Like it (?)</a:t>
            </a:r>
          </a:p>
          <a:p>
            <a:r>
              <a:rPr lang="en-US" dirty="0" smtClean="0"/>
              <a:t>You can hold on to it</a:t>
            </a:r>
          </a:p>
          <a:p>
            <a:r>
              <a:rPr lang="en-US" dirty="0" smtClean="0"/>
              <a:t>Meets your survival need- </a:t>
            </a:r>
          </a:p>
          <a:p>
            <a:r>
              <a:rPr lang="en-US" dirty="0" smtClean="0"/>
              <a:t>Lets you put 10,000 pieces of info into one letter!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Diverse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all children learn to understand at a deep level- for them?</a:t>
            </a:r>
          </a:p>
          <a:p>
            <a:r>
              <a:rPr lang="en-US" dirty="0" smtClean="0"/>
              <a:t>Can all children grow from point A to point B</a:t>
            </a:r>
          </a:p>
          <a:p>
            <a:pPr lvl="1"/>
            <a:r>
              <a:rPr lang="en-US" dirty="0" smtClean="0"/>
              <a:t>In their own time</a:t>
            </a:r>
          </a:p>
          <a:p>
            <a:pPr lvl="2"/>
            <a:r>
              <a:rPr lang="en-US" dirty="0" smtClean="0"/>
              <a:t>Paraplegic marathoner- do they still finish the race?</a:t>
            </a:r>
          </a:p>
          <a:p>
            <a:pPr lvl="3"/>
            <a:r>
              <a:rPr lang="en-US" dirty="0" smtClean="0"/>
              <a:t>What is the race in school? Harvard or Life?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we communicate through report cards?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Achievement</a:t>
            </a:r>
          </a:p>
          <a:p>
            <a:r>
              <a:rPr lang="en-US" dirty="0" smtClean="0"/>
              <a:t>Aptitude</a:t>
            </a:r>
          </a:p>
          <a:p>
            <a:r>
              <a:rPr lang="en-US" dirty="0" smtClean="0"/>
              <a:t>Compliance</a:t>
            </a:r>
          </a:p>
          <a:p>
            <a:r>
              <a:rPr lang="en-US" dirty="0" smtClean="0"/>
              <a:t>Effort</a:t>
            </a:r>
          </a:p>
          <a:p>
            <a:r>
              <a:rPr lang="en-US" dirty="0" smtClean="0"/>
              <a:t>Attitude</a:t>
            </a:r>
          </a:p>
          <a:p>
            <a:pPr lvl="1"/>
            <a:r>
              <a:rPr lang="en-US" dirty="0" smtClean="0"/>
              <a:t>The beauty of IEPs (mr)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of Report Cards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Terms aren’t defined</a:t>
            </a:r>
          </a:p>
          <a:p>
            <a:r>
              <a:rPr lang="en-US" dirty="0" smtClean="0"/>
              <a:t>Which elements are most important</a:t>
            </a:r>
          </a:p>
          <a:p>
            <a:r>
              <a:rPr lang="en-US" dirty="0" smtClean="0"/>
              <a:t>How to assess</a:t>
            </a:r>
          </a:p>
          <a:p>
            <a:endParaRPr lang="en-US" dirty="0" smtClean="0"/>
          </a:p>
          <a:p>
            <a:r>
              <a:rPr lang="en-US" dirty="0" smtClean="0"/>
              <a:t>Question- Must rules be hard and fast? Always?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Factors debated</a:t>
            </a:r>
            <a:br>
              <a:rPr lang="en-US" dirty="0" smtClean="0"/>
            </a:br>
            <a:r>
              <a:rPr lang="en-US" dirty="0" smtClean="0"/>
              <a:t>Achievement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We will				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You will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Give you material</a:t>
            </a:r>
          </a:p>
          <a:p>
            <a:r>
              <a:rPr lang="en-US" dirty="0" smtClean="0"/>
              <a:t>Test you</a:t>
            </a:r>
          </a:p>
          <a:p>
            <a:r>
              <a:rPr lang="en-US" dirty="0" smtClean="0"/>
              <a:t>Get you ready for the “real world”</a:t>
            </a:r>
          </a:p>
          <a:p>
            <a:pPr lvl="1"/>
            <a:r>
              <a:rPr lang="en-US" dirty="0" smtClean="0"/>
              <a:t>(</a:t>
            </a:r>
            <a:r>
              <a:rPr lang="en-US" dirty="0" smtClean="0"/>
              <a:t>drug dealing? Mr)</a:t>
            </a:r>
          </a:p>
          <a:p>
            <a:pPr lvl="1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Master the material</a:t>
            </a:r>
          </a:p>
          <a:p>
            <a:r>
              <a:rPr lang="en-US" dirty="0" smtClean="0"/>
              <a:t>Pass the test</a:t>
            </a:r>
          </a:p>
          <a:p>
            <a:r>
              <a:rPr lang="en-US" dirty="0" smtClean="0"/>
              <a:t>Get the grade</a:t>
            </a:r>
          </a:p>
          <a:p>
            <a:r>
              <a:rPr lang="en-US" dirty="0" smtClean="0"/>
              <a:t>Like a sales job- the more you sell the more you make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Aptitude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American way</a:t>
            </a:r>
          </a:p>
          <a:p>
            <a:r>
              <a:rPr lang="en-US" dirty="0" smtClean="0"/>
              <a:t>We all reach the highest potential</a:t>
            </a:r>
          </a:p>
          <a:p>
            <a:r>
              <a:rPr lang="en-US" dirty="0" smtClean="0"/>
              <a:t>The more you learn</a:t>
            </a:r>
          </a:p>
          <a:p>
            <a:pPr>
              <a:buNone/>
            </a:pPr>
            <a:r>
              <a:rPr lang="en-US" dirty="0" smtClean="0"/>
              <a:t>the better the grade</a:t>
            </a:r>
          </a:p>
          <a:p>
            <a:pPr>
              <a:buNone/>
            </a:pPr>
            <a:r>
              <a:rPr lang="en-US" dirty="0" smtClean="0"/>
              <a:t>The faster you go, the more you learn</a:t>
            </a:r>
          </a:p>
          <a:p>
            <a:pPr>
              <a:buNone/>
            </a:pPr>
            <a:r>
              <a:rPr lang="en-US" dirty="0" smtClean="0"/>
              <a:t>Underachievers get motivators</a:t>
            </a:r>
          </a:p>
          <a:p>
            <a:pPr>
              <a:buNone/>
            </a:pPr>
            <a:r>
              <a:rPr lang="en-US" dirty="0" smtClean="0"/>
              <a:t>(PBIS? mr)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is the definition of intelligence? Aptitude?</a:t>
            </a:r>
          </a:p>
          <a:p>
            <a:pPr lvl="1"/>
            <a:r>
              <a:rPr lang="en-US" dirty="0" smtClean="0"/>
              <a:t>I can’t build a house. Am I dumb?</a:t>
            </a:r>
          </a:p>
          <a:p>
            <a:r>
              <a:rPr lang="en-US" dirty="0" smtClean="0"/>
              <a:t>Underachievers? Background?</a:t>
            </a:r>
          </a:p>
          <a:p>
            <a:r>
              <a:rPr lang="en-US" dirty="0" smtClean="0"/>
              <a:t>What if your label is wrong?</a:t>
            </a:r>
          </a:p>
          <a:p>
            <a:pPr lvl="1"/>
            <a:r>
              <a:rPr lang="en-US" dirty="0" smtClean="0"/>
              <a:t>I couldn’t do math, now I teach it. (mr)</a:t>
            </a:r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11/27/2011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report cards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</TotalTime>
  <Words>1001</Words>
  <Application>Microsoft Office PowerPoint</Application>
  <PresentationFormat>On-screen Show (4:3)</PresentationFormat>
  <Paragraphs>243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Apex</vt:lpstr>
      <vt:lpstr>Report Cards Chapter 11</vt:lpstr>
      <vt:lpstr>The Way We Were/Are</vt:lpstr>
      <vt:lpstr>Grades as Communicators not motivators</vt:lpstr>
      <vt:lpstr>Why have Grades? (mr)</vt:lpstr>
      <vt:lpstr>What About Diverse Needs</vt:lpstr>
      <vt:lpstr>What do we communicate through report cards?</vt:lpstr>
      <vt:lpstr>The Problem of Report Cards</vt:lpstr>
      <vt:lpstr>Factors debated Achievement</vt:lpstr>
      <vt:lpstr>Aptitude</vt:lpstr>
      <vt:lpstr>Effort</vt:lpstr>
      <vt:lpstr>Questions to consider</vt:lpstr>
      <vt:lpstr>What if?</vt:lpstr>
      <vt:lpstr>Compliance</vt:lpstr>
      <vt:lpstr>Attitude</vt:lpstr>
      <vt:lpstr>Consider these questions</vt:lpstr>
      <vt:lpstr>Gathering Evidence/ How Tos</vt:lpstr>
      <vt:lpstr>Assessment Plan</vt:lpstr>
      <vt:lpstr>Plan the assessments</vt:lpstr>
      <vt:lpstr>Summarize the findings</vt:lpstr>
      <vt:lpstr>Practical Advice</vt:lpstr>
      <vt:lpstr>Practical Advice</vt:lpstr>
      <vt:lpstr>Practical Advice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Cards Chapter 11</dc:title>
  <dc:creator>mrospenda</dc:creator>
  <cp:lastModifiedBy>michael rospenda</cp:lastModifiedBy>
  <cp:revision>8</cp:revision>
  <dcterms:created xsi:type="dcterms:W3CDTF">2006-08-16T00:00:00Z</dcterms:created>
  <dcterms:modified xsi:type="dcterms:W3CDTF">2011-11-27T21:44:45Z</dcterms:modified>
</cp:coreProperties>
</file>